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1"/>
  </p:notesMasterIdLst>
  <p:handoutMasterIdLst>
    <p:handoutMasterId r:id="rId12"/>
  </p:handoutMasterIdLst>
  <p:sldIdLst>
    <p:sldId id="295" r:id="rId2"/>
    <p:sldId id="300" r:id="rId3"/>
    <p:sldId id="296" r:id="rId4"/>
    <p:sldId id="307" r:id="rId5"/>
    <p:sldId id="308" r:id="rId6"/>
    <p:sldId id="309" r:id="rId7"/>
    <p:sldId id="310" r:id="rId8"/>
    <p:sldId id="318" r:id="rId9"/>
    <p:sldId id="311" r:id="rId1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2023/2/27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2023/2/27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2023/2/27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2023/2/27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5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2023/2/27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8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2023/2/27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17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2023/2/27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2023/2/27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2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2023/2/27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1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2023/2/28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210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2023/2/27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2023/2/27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2023/2/27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2023/2/27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2023/2/27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C208CB1-2140-B32D-EE4F-ACA26669C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349" y="1226819"/>
            <a:ext cx="9342857" cy="26285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37BF13-B3D0-CC6C-CFBE-D68498FE5EE1}"/>
              </a:ext>
            </a:extLst>
          </p:cNvPr>
          <p:cNvSpPr txBox="1"/>
          <p:nvPr/>
        </p:nvSpPr>
        <p:spPr>
          <a:xfrm>
            <a:off x="4267199" y="484134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2020 AAAI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3110CF-ECE5-55E1-5DCF-CB7E99268E0B}"/>
              </a:ext>
            </a:extLst>
          </p:cNvPr>
          <p:cNvSpPr txBox="1"/>
          <p:nvPr/>
        </p:nvSpPr>
        <p:spPr>
          <a:xfrm>
            <a:off x="9501808" y="5798594"/>
            <a:ext cx="1537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汇报人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蒋拓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2023/02/27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ACDAB9B-B6BC-7C2B-FEE7-BC6FF6F3ED1E}"/>
              </a:ext>
            </a:extLst>
          </p:cNvPr>
          <p:cNvSpPr txBox="1"/>
          <p:nvPr/>
        </p:nvSpPr>
        <p:spPr>
          <a:xfrm>
            <a:off x="688549" y="363140"/>
            <a:ext cx="873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DDAE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BF5112-D830-E1DF-8419-238D47BEC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323" y="995831"/>
            <a:ext cx="6652105" cy="31135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C9E556-C503-7358-B9A7-9A7374FFCA1B}"/>
              </a:ext>
            </a:extLst>
          </p:cNvPr>
          <p:cNvSpPr txBox="1"/>
          <p:nvPr/>
        </p:nvSpPr>
        <p:spPr>
          <a:xfrm>
            <a:off x="1539551" y="4777273"/>
            <a:ext cx="9112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处理不平衡数据的一般方法包括 数据采样、集成学习、代价敏感学习。 作者结合这几种方法，提出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DDAE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模型。其包括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Datablock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Construction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Space Improvement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Weight Adjustment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Learning. 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58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Data Block Construction</a:t>
            </a:r>
            <a:endParaRPr 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BD5E60-8E69-7658-7A33-739067446AB1}"/>
              </a:ext>
            </a:extLst>
          </p:cNvPr>
          <p:cNvSpPr txBox="1"/>
          <p:nvPr/>
        </p:nvSpPr>
        <p:spPr>
          <a:xfrm>
            <a:off x="1222310" y="5022877"/>
            <a:ext cx="9909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这个模块算出数据集的不平衡因子</a:t>
            </a:r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将多数类分块，再将少数类过采样与每个分块后的多数类结合。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21B956-6A8D-595D-9192-D2C91FE6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6" y="1468841"/>
            <a:ext cx="5700247" cy="30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0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Data Space Improvement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3184CE-206D-D204-0283-53A0EDD9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35" y="1380945"/>
            <a:ext cx="7719729" cy="5867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8EF555-3166-1C6C-4F3F-8A424336E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89" y="2633482"/>
            <a:ext cx="7719576" cy="7585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2FF4F5-8C4B-6E5A-3D31-2D7547D5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924" y="3847204"/>
            <a:ext cx="6648219" cy="4211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08C3D9-C0BF-27BD-6D8B-FE5BF55C0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253" y="4723545"/>
            <a:ext cx="8450507" cy="8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Adaptive Weight Adjustment</a:t>
            </a:r>
            <a:endParaRPr 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F3EB23-7781-5390-9AD5-CFE88AA09B4D}"/>
              </a:ext>
            </a:extLst>
          </p:cNvPr>
          <p:cNvSpPr txBox="1"/>
          <p:nvPr/>
        </p:nvSpPr>
        <p:spPr>
          <a:xfrm>
            <a:off x="830269" y="1556949"/>
            <a:ext cx="4236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作者认为当数据样本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的正邻居和负邻居之差大于某个数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时，是稳定样本，否则是不稳定样本。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引入不稳定混淆矩阵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(unstable confusion matrix),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其中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C(1,0)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表示不稳定正样本预测为负样本的数量。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C(0,0)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表示不稳定负样本预测为负样本的数量，类推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设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wd=1,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初始化输出为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wd,wd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若最大的增益值为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GAINmat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直接输出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wd,wd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若为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GAINpos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输出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(wd,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l-GR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Δ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l-GR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Δ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是一个正实数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BBE9B-3FE7-6C69-45A0-6AA0489E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562" y="1266702"/>
            <a:ext cx="6348010" cy="16308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B090D3-93F8-5141-1CF7-E67138C31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39" y="3621348"/>
            <a:ext cx="5768840" cy="10440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1E0994-2721-529E-87CB-7626BD817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645" y="5389203"/>
            <a:ext cx="5471634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Ensemble Learning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6651A-1C9F-C1FF-C1F0-FB71C40F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16" y="1663346"/>
            <a:ext cx="6744768" cy="11196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98524E-5011-E029-294A-B21822151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72" y="3230276"/>
            <a:ext cx="8637856" cy="13348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687387C-3DCA-94DE-1931-B0416343BA85}"/>
              </a:ext>
            </a:extLst>
          </p:cNvPr>
          <p:cNvSpPr txBox="1"/>
          <p:nvPr/>
        </p:nvSpPr>
        <p:spPr>
          <a:xfrm>
            <a:off x="3247052" y="5225143"/>
            <a:ext cx="541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这里将上一个模块的输出作为参数用来调整集成学习的预测结果</a:t>
            </a:r>
          </a:p>
        </p:txBody>
      </p:sp>
    </p:spTree>
    <p:extLst>
      <p:ext uri="{BB962C8B-B14F-4D97-AF65-F5344CB8AC3E}">
        <p14:creationId xmlns:p14="http://schemas.microsoft.com/office/powerpoint/2010/main" val="103699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experiment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F5FCB6-B876-83A2-8232-353114EEF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46" y="1540341"/>
            <a:ext cx="9401573" cy="397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4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experiment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33BB9-B239-5216-0008-F26A57353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20" y="1441920"/>
            <a:ext cx="7239627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66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Ablation study</a:t>
            </a:r>
            <a:endParaRPr 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48200F-E968-6964-43D3-D4D345417FE3}"/>
              </a:ext>
            </a:extLst>
          </p:cNvPr>
          <p:cNvSpPr txBox="1"/>
          <p:nvPr/>
        </p:nvSpPr>
        <p:spPr>
          <a:xfrm>
            <a:off x="1272746" y="1405929"/>
            <a:ext cx="894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620ABB-6FDA-47A2-A347-CB33A5BC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80" y="1291405"/>
            <a:ext cx="9457240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69847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2877</TotalTime>
  <Words>247</Words>
  <Application>Microsoft Office PowerPoint</Application>
  <PresentationFormat>宽屏</PresentationFormat>
  <Paragraphs>38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Meiryo UI</vt:lpstr>
      <vt:lpstr>Microsoft YaHei UI</vt:lpstr>
      <vt:lpstr>SimSun</vt:lpstr>
      <vt:lpstr>Arial</vt:lpstr>
      <vt:lpstr>Calibri</vt:lpstr>
      <vt:lpstr>Bold Tech</vt:lpstr>
      <vt:lpstr>PowerPoint 演示文稿</vt:lpstr>
      <vt:lpstr>PowerPoint 演示文稿</vt:lpstr>
      <vt:lpstr>Data Block Construction</vt:lpstr>
      <vt:lpstr>Data Space Improvement</vt:lpstr>
      <vt:lpstr>Adaptive Weight Adjustment</vt:lpstr>
      <vt:lpstr>Ensemble Learning</vt:lpstr>
      <vt:lpstr>experiment</vt:lpstr>
      <vt:lpstr>experiment</vt:lpstr>
      <vt:lpstr>Ablation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蒋 拓</cp:lastModifiedBy>
  <cp:revision>158</cp:revision>
  <dcterms:created xsi:type="dcterms:W3CDTF">2022-09-22T16:54:07Z</dcterms:created>
  <dcterms:modified xsi:type="dcterms:W3CDTF">2023-02-28T02:24:56Z</dcterms:modified>
</cp:coreProperties>
</file>